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569" r:id="rId2"/>
    <p:sldId id="582" r:id="rId3"/>
    <p:sldId id="533" r:id="rId4"/>
    <p:sldId id="548" r:id="rId5"/>
    <p:sldId id="549" r:id="rId6"/>
    <p:sldId id="557" r:id="rId7"/>
    <p:sldId id="558" r:id="rId8"/>
    <p:sldId id="550" r:id="rId9"/>
    <p:sldId id="555" r:id="rId10"/>
    <p:sldId id="560" r:id="rId11"/>
    <p:sldId id="561" r:id="rId12"/>
    <p:sldId id="552" r:id="rId13"/>
    <p:sldId id="581" r:id="rId14"/>
    <p:sldId id="572" r:id="rId15"/>
    <p:sldId id="576" r:id="rId16"/>
    <p:sldId id="566" r:id="rId17"/>
    <p:sldId id="593" r:id="rId18"/>
    <p:sldId id="585" r:id="rId19"/>
    <p:sldId id="602" r:id="rId20"/>
    <p:sldId id="586" r:id="rId21"/>
    <p:sldId id="587" r:id="rId22"/>
    <p:sldId id="589" r:id="rId23"/>
    <p:sldId id="594" r:id="rId24"/>
    <p:sldId id="595" r:id="rId25"/>
    <p:sldId id="596" r:id="rId26"/>
    <p:sldId id="590" r:id="rId27"/>
    <p:sldId id="601" r:id="rId28"/>
    <p:sldId id="597" r:id="rId29"/>
    <p:sldId id="600" r:id="rId30"/>
    <p:sldId id="603" r:id="rId31"/>
    <p:sldId id="583" r:id="rId3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84436"/>
  </p:normalViewPr>
  <p:slideViewPr>
    <p:cSldViewPr snapToGrid="0" snapToObjects="1" showGuides="1">
      <p:cViewPr varScale="1">
        <p:scale>
          <a:sx n="127" d="100"/>
          <a:sy n="127" d="100"/>
        </p:scale>
        <p:origin x="1128" y="12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10/7/2016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96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7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0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2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6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2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90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4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/>
              <a:t>Deep Water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/>
              <a:t>joe@h2o.ai</a:t>
            </a:r>
          </a:p>
          <a:p>
            <a:r>
              <a:rPr lang="en-US" dirty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Milan</a:t>
            </a:r>
          </a:p>
          <a:p>
            <a:pPr algn="ctr"/>
            <a:r>
              <a:rPr lang="en-US" dirty="0"/>
              <a:t>Politecnico di Milano</a:t>
            </a:r>
          </a:p>
          <a:p>
            <a:pPr algn="ctr"/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October, 2016</a:t>
            </a:r>
          </a:p>
        </p:txBody>
      </p:sp>
    </p:spTree>
    <p:extLst>
      <p:ext uri="{BB962C8B-B14F-4D97-AF65-F5344CB8AC3E}">
        <p14:creationId xmlns:p14="http://schemas.microsoft.com/office/powerpoint/2010/main" val="328851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11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11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502" t="93260" r="13415"/>
          <a:stretch/>
        </p:blipFill>
        <p:spPr>
          <a:xfrm>
            <a:off x="1013460" y="4564380"/>
            <a:ext cx="6865620" cy="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20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Water Demo</a:t>
            </a:r>
          </a:p>
        </p:txBody>
      </p:sp>
    </p:spTree>
    <p:extLst>
      <p:ext uri="{BB962C8B-B14F-4D97-AF65-F5344CB8AC3E}">
        <p14:creationId xmlns:p14="http://schemas.microsoft.com/office/powerpoint/2010/main" val="125806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Water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H2O + mxnet </a:t>
            </a:r>
          </a:p>
          <a:p>
            <a:pPr lvl="1"/>
            <a:r>
              <a:rPr lang="en-US" dirty="0"/>
              <a:t>Dataset:</a:t>
            </a:r>
          </a:p>
          <a:p>
            <a:pPr lvl="2"/>
            <a:r>
              <a:rPr lang="en-US" dirty="0"/>
              <a:t>Cat / Dog / Mouse</a:t>
            </a:r>
          </a:p>
          <a:p>
            <a:pPr lvl="1"/>
            <a:r>
              <a:rPr lang="en-US" dirty="0"/>
              <a:t>H2O Python interface</a:t>
            </a:r>
          </a:p>
          <a:p>
            <a:pPr lvl="1"/>
            <a:r>
              <a:rPr lang="en-US" dirty="0"/>
              <a:t>mxnet GPU backend</a:t>
            </a:r>
          </a:p>
          <a:p>
            <a:pPr lvl="1"/>
            <a:r>
              <a:rPr lang="en-US" dirty="0"/>
              <a:t>Train a LeNet (CNN) model</a:t>
            </a:r>
          </a:p>
          <a:p>
            <a:pPr lvl="1"/>
            <a:r>
              <a:rPr lang="en-US" dirty="0"/>
              <a:t>Explore model in Flow  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Code and Data</a:t>
            </a:r>
          </a:p>
          <a:p>
            <a:pPr lvl="1"/>
            <a:r>
              <a:rPr lang="en-GB" dirty="0"/>
              <a:t>bit.ly/h2o_milan_1</a:t>
            </a:r>
          </a:p>
          <a:p>
            <a:pPr lvl="1"/>
            <a:r>
              <a:rPr lang="en-GB" dirty="0"/>
              <a:t>subfolder</a:t>
            </a:r>
          </a:p>
          <a:p>
            <a:pPr lvl="2"/>
            <a:r>
              <a:rPr lang="en-GB" dirty="0"/>
              <a:t>deep_water_demo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0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Cat/Dog/Mouse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132" t="7841" r="46529" b="3207"/>
          <a:stretch/>
        </p:blipFill>
        <p:spPr>
          <a:xfrm>
            <a:off x="404301" y="1157157"/>
            <a:ext cx="2192111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297" t="7994" r="47190" b="1986"/>
          <a:stretch/>
        </p:blipFill>
        <p:spPr>
          <a:xfrm>
            <a:off x="3519458" y="1157157"/>
            <a:ext cx="2105085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9330" t="7841" r="43388" b="7174"/>
          <a:stretch/>
        </p:blipFill>
        <p:spPr>
          <a:xfrm>
            <a:off x="6553200" y="1157157"/>
            <a:ext cx="21336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- CSV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6843"/>
          <a:stretch/>
        </p:blipFill>
        <p:spPr>
          <a:xfrm>
            <a:off x="1315783" y="946543"/>
            <a:ext cx="6505737" cy="36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mxnet Demo</a:t>
            </a:r>
          </a:p>
        </p:txBody>
      </p:sp>
    </p:spTree>
    <p:extLst>
      <p:ext uri="{BB962C8B-B14F-4D97-AF65-F5344CB8AC3E}">
        <p14:creationId xmlns:p14="http://schemas.microsoft.com/office/powerpoint/2010/main" val="148949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3200" y="2063918"/>
            <a:ext cx="2364091" cy="1015663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bit.ly/h2o_milan_1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Subfolder: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deep_water_demo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984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9387" y="810302"/>
            <a:ext cx="187414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htop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(monitoring CPU/RAM)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04861" y="805705"/>
            <a:ext cx="187414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gpustat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(monitoring GPU)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6207" y="2267202"/>
            <a:ext cx="2192795" cy="738664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“java –jar h2o.jar”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H2O JVM Cluster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Deep Water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199" y="4376547"/>
            <a:ext cx="242580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“python demo_01_lenet.py”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Python script for demo</a:t>
            </a:r>
          </a:p>
        </p:txBody>
      </p:sp>
    </p:spTree>
    <p:extLst>
      <p:ext uri="{BB962C8B-B14F-4D97-AF65-F5344CB8AC3E}">
        <p14:creationId xmlns:p14="http://schemas.microsoft.com/office/powerpoint/2010/main" val="66824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81"/>
            <a:ext cx="9144000" cy="4986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637" y="578184"/>
            <a:ext cx="2432102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H2O’s Python Module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1284695" y="762850"/>
            <a:ext cx="4663942" cy="403932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48638" y="994230"/>
            <a:ext cx="2432102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Deep Water module</a:t>
            </a:r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>
            <a:off x="4254606" y="1178896"/>
            <a:ext cx="1694032" cy="128469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48637" y="1410276"/>
            <a:ext cx="2432103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Connect to H2O Cluster</a:t>
            </a:r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>
            <a:off x="3030367" y="1594942"/>
            <a:ext cx="2918270" cy="0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48636" y="1964274"/>
            <a:ext cx="2432103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Import CSV</a:t>
            </a: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>
            <a:off x="5539299" y="2148940"/>
            <a:ext cx="409337" cy="0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48635" y="2857687"/>
            <a:ext cx="2432103" cy="646331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Define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LeNet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model in Deep Water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4813825" y="2797840"/>
            <a:ext cx="1134810" cy="383013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634" y="3667503"/>
            <a:ext cx="2432103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Train and show 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332648" y="3138424"/>
            <a:ext cx="2615990" cy="730808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3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First Talk (25 mins)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About H2O.ai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Simple Classification Task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H2O’s Web Interface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 H2O?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Community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Customers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Next?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New H2O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Second Talk (25 mins)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 for IoT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Predictive Maintenance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Anomaly Detection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H2O’s R Interface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Third Talk (25 mins)</a:t>
            </a:r>
          </a:p>
          <a:p>
            <a:pPr lvl="1"/>
            <a:r>
              <a:rPr lang="en-US" dirty="0"/>
              <a:t>Deep Water</a:t>
            </a:r>
          </a:p>
          <a:p>
            <a:pPr lvl="1"/>
            <a:r>
              <a:rPr lang="en-US" dirty="0"/>
              <a:t>Demo</a:t>
            </a:r>
          </a:p>
          <a:p>
            <a:pPr lvl="2"/>
            <a:r>
              <a:rPr lang="en-US" dirty="0"/>
              <a:t>H2O + mxnet on GPU</a:t>
            </a:r>
          </a:p>
          <a:p>
            <a:pPr lvl="2"/>
            <a:r>
              <a:rPr lang="en-US" dirty="0"/>
              <a:t>H2O’s Python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9387" y="810302"/>
            <a:ext cx="1874143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CPU for other tasks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5561" y="805705"/>
            <a:ext cx="187414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GPU for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LeNet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model training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6209" y="2674476"/>
            <a:ext cx="21927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H2O JVM Cluster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199" y="4376547"/>
            <a:ext cx="242580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“python demo_01_lenet.py”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Training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LeNet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3494" y="797546"/>
            <a:ext cx="2055510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Note: H2O’s JVM on GPU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541188" y="528992"/>
            <a:ext cx="233008" cy="276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894840" y="528992"/>
            <a:ext cx="299448" cy="268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93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3199" y="4376547"/>
            <a:ext cx="242580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“python demo_01_lenet.py”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Showing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LeNet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425182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2192567"/>
            <a:ext cx="2592060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(localhost:54321) to explore data frame and model</a:t>
            </a:r>
          </a:p>
        </p:txBody>
      </p:sp>
    </p:spTree>
    <p:extLst>
      <p:ext uri="{BB962C8B-B14F-4D97-AF65-F5344CB8AC3E}">
        <p14:creationId xmlns:p14="http://schemas.microsoft.com/office/powerpoint/2010/main" val="293923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2192567"/>
            <a:ext cx="2592060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(localhost:54321) to explore data frame and model</a:t>
            </a:r>
          </a:p>
        </p:txBody>
      </p:sp>
    </p:spTree>
    <p:extLst>
      <p:ext uri="{BB962C8B-B14F-4D97-AF65-F5344CB8AC3E}">
        <p14:creationId xmlns:p14="http://schemas.microsoft.com/office/powerpoint/2010/main" val="2853223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2454177"/>
            <a:ext cx="2848998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(localhost:54321) to split data and train Deep Water model</a:t>
            </a:r>
          </a:p>
        </p:txBody>
      </p:sp>
    </p:spTree>
    <p:extLst>
      <p:ext uri="{BB962C8B-B14F-4D97-AF65-F5344CB8AC3E}">
        <p14:creationId xmlns:p14="http://schemas.microsoft.com/office/powerpoint/2010/main" val="350872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4" y="2945313"/>
            <a:ext cx="31134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to train Deep Water Model</a:t>
            </a:r>
          </a:p>
        </p:txBody>
      </p:sp>
    </p:spTree>
    <p:extLst>
      <p:ext uri="{BB962C8B-B14F-4D97-AF65-F5344CB8AC3E}">
        <p14:creationId xmlns:p14="http://schemas.microsoft.com/office/powerpoint/2010/main" val="1128862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7827" y="1766417"/>
            <a:ext cx="31134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to train Deep Water Model</a:t>
            </a:r>
          </a:p>
        </p:txBody>
      </p:sp>
    </p:spTree>
    <p:extLst>
      <p:ext uri="{BB962C8B-B14F-4D97-AF65-F5344CB8AC3E}">
        <p14:creationId xmlns:p14="http://schemas.microsoft.com/office/powerpoint/2010/main" val="313214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6452" y="1736189"/>
            <a:ext cx="31134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Choosing Different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61778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5311" y="2075854"/>
            <a:ext cx="31134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Choosing Different Backend</a:t>
            </a:r>
          </a:p>
        </p:txBody>
      </p:sp>
    </p:spTree>
    <p:extLst>
      <p:ext uri="{BB962C8B-B14F-4D97-AF65-F5344CB8AC3E}">
        <p14:creationId xmlns:p14="http://schemas.microsoft.com/office/powerpoint/2010/main" val="155703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5289" y="3527203"/>
            <a:ext cx="4043009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Training Deep Water Models without Programming</a:t>
            </a:r>
          </a:p>
        </p:txBody>
      </p:sp>
    </p:spTree>
    <p:extLst>
      <p:ext uri="{BB962C8B-B14F-4D97-AF65-F5344CB8AC3E}">
        <p14:creationId xmlns:p14="http://schemas.microsoft.com/office/powerpoint/2010/main" val="34284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Learning in H2O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61" y="1607576"/>
            <a:ext cx="4575409" cy="3050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54" y="868905"/>
            <a:ext cx="876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Making Machine Learning Accessible to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767263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1323806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Third Talk – 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Science Milan</a:t>
            </a:r>
          </a:p>
          <a:p>
            <a:r>
              <a:rPr lang="en-US" dirty="0">
                <a:solidFill>
                  <a:schemeClr val="tx1"/>
                </a:solidFill>
              </a:rPr>
              <a:t>Gianmario Spacagna</a:t>
            </a:r>
          </a:p>
          <a:p>
            <a:r>
              <a:rPr lang="en-US" dirty="0">
                <a:solidFill>
                  <a:schemeClr val="tx1"/>
                </a:solidFill>
              </a:rPr>
              <a:t>Politecnico di Milano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Resources</a:t>
            </a:r>
          </a:p>
          <a:p>
            <a:pPr lvl="1"/>
            <a:r>
              <a:rPr lang="en-US" dirty="0"/>
              <a:t>bit.ly/h2o_milan_1</a:t>
            </a:r>
          </a:p>
          <a:p>
            <a:pPr lvl="1"/>
            <a:r>
              <a:rPr lang="en-US" dirty="0"/>
              <a:t>www.h2o.ai</a:t>
            </a:r>
          </a:p>
          <a:p>
            <a:pPr lvl="1"/>
            <a:r>
              <a:rPr lang="en-US" dirty="0"/>
              <a:t>docs.h2o.ai</a:t>
            </a:r>
          </a:p>
          <a:p>
            <a:r>
              <a:rPr lang="en-US" dirty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</p:spTree>
    <p:extLst>
      <p:ext uri="{BB962C8B-B14F-4D97-AF65-F5344CB8AC3E}">
        <p14:creationId xmlns:p14="http://schemas.microsoft.com/office/powerpoint/2010/main" val="219341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797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Simple Neural Network 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43" y="1171871"/>
            <a:ext cx="6647678" cy="3260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6106" y="4709144"/>
            <a:ext cx="18517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http://cs231n.github.io/</a:t>
            </a:r>
          </a:p>
        </p:txBody>
      </p:sp>
    </p:spTree>
    <p:extLst>
      <p:ext uri="{BB962C8B-B14F-4D97-AF65-F5344CB8AC3E}">
        <p14:creationId xmlns:p14="http://schemas.microsoft.com/office/powerpoint/2010/main" val="4086423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9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Deep Water?</a:t>
            </a:r>
          </a:p>
        </p:txBody>
      </p:sp>
    </p:spTree>
    <p:extLst>
      <p:ext uri="{BB962C8B-B14F-4D97-AF65-F5344CB8AC3E}">
        <p14:creationId xmlns:p14="http://schemas.microsoft.com/office/powerpoint/2010/main" val="77184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Deep Water: Next-Gen Deep Learning in H2O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2074"/>
          <a:stretch/>
        </p:blipFill>
        <p:spPr>
          <a:xfrm>
            <a:off x="0" y="-106680"/>
            <a:ext cx="9144000" cy="52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63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11548</TotalTime>
  <Words>421</Words>
  <Application>Microsoft Office PowerPoint</Application>
  <PresentationFormat>On-screen Show (16:9)</PresentationFormat>
  <Paragraphs>141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Courier New</vt:lpstr>
      <vt:lpstr>Times New Roman</vt:lpstr>
      <vt:lpstr>Custom Design</vt:lpstr>
      <vt:lpstr>Deep Water</vt:lpstr>
      <vt:lpstr>Agenda</vt:lpstr>
      <vt:lpstr>PowerPoint Presentation</vt:lpstr>
      <vt:lpstr>PowerPoint Presentation</vt:lpstr>
      <vt:lpstr>PowerPoint Presentation</vt:lpstr>
      <vt:lpstr>H2O Deep Learning in Action</vt:lpstr>
      <vt:lpstr>H2O Deep Learning Community Quotes</vt:lpstr>
      <vt:lpstr>PowerPoint Presentation</vt:lpstr>
      <vt:lpstr>Deep Water: Next-Gen Deep Learning in H2O</vt:lpstr>
      <vt:lpstr>PowerPoint Presentation</vt:lpstr>
      <vt:lpstr>PowerPoint Presentation</vt:lpstr>
      <vt:lpstr>PowerPoint Presentation</vt:lpstr>
      <vt:lpstr>Deep Water Demo</vt:lpstr>
      <vt:lpstr>Data – Cat/Dog/Mouse Images</vt:lpstr>
      <vt:lpstr>Data - 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H2O’s Mission</vt:lpstr>
      <vt:lpstr>End of Third Talk –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959</cp:revision>
  <cp:lastPrinted>2016-09-01T23:03:45Z</cp:lastPrinted>
  <dcterms:created xsi:type="dcterms:W3CDTF">2015-09-15T15:26:47Z</dcterms:created>
  <dcterms:modified xsi:type="dcterms:W3CDTF">2016-10-07T13:25:01Z</dcterms:modified>
</cp:coreProperties>
</file>